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6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8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1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9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6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6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8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E8B57-FED9-49FD-BA56-9C7C56B6C2B0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C5B6BC-D854-4A1B-B79B-6DFDA0995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8465"/>
          <a:stretch/>
        </p:blipFill>
        <p:spPr>
          <a:xfrm rot="5400000">
            <a:off x="2624137" y="-2728912"/>
            <a:ext cx="6943725" cy="12192000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0" y="55121"/>
            <a:ext cx="1219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100" b="1" dirty="0" smtClean="0">
                <a:solidFill>
                  <a:srgbClr val="C00000"/>
                </a:solidFill>
                <a:latin typeface="Akrobat ExtraBold" panose="00000900000000000000" pitchFamily="50" charset="-52"/>
                <a:ea typeface="Blogger Sans Light" panose="02000506030000020004" pitchFamily="50" charset="0"/>
              </a:rPr>
              <a:t>СЛАВА УЧАСТНИКАМ</a:t>
            </a:r>
            <a:r>
              <a:rPr lang="en-US" sz="4100" b="1" dirty="0" smtClean="0">
                <a:solidFill>
                  <a:srgbClr val="C00000"/>
                </a:solidFill>
                <a:latin typeface="Akrobat ExtraBold" panose="00000900000000000000" pitchFamily="50" charset="-52"/>
                <a:ea typeface="Blogger Sans Light" panose="02000506030000020004" pitchFamily="50" charset="0"/>
              </a:rPr>
              <a:t> </a:t>
            </a:r>
            <a:r>
              <a:rPr lang="ru-RU" sz="4100" b="1" dirty="0" smtClean="0">
                <a:solidFill>
                  <a:srgbClr val="C00000"/>
                </a:solidFill>
                <a:latin typeface="Akrobat ExtraBold" panose="00000900000000000000" pitchFamily="50" charset="-52"/>
                <a:ea typeface="Blogger Sans Light" panose="02000506030000020004" pitchFamily="50" charset="0"/>
              </a:rPr>
              <a:t>ВЕЛИКОЙ ОТЕЧЕСТВЕННОЙ ВОЙНЫ</a:t>
            </a:r>
            <a:endParaRPr lang="ru-RU" sz="4100" b="1" dirty="0">
              <a:solidFill>
                <a:srgbClr val="C00000"/>
              </a:solidFill>
              <a:latin typeface="Akrobat ExtraBold" panose="00000900000000000000" pitchFamily="50" charset="-52"/>
              <a:ea typeface="Blogger Sans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48528" y="4577439"/>
            <a:ext cx="260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Blogger Sans Light" panose="02000506030000020004" pitchFamily="50" charset="0"/>
              </a:rPr>
              <a:t>МЫ ПОМНИМ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ea typeface="Blogger Sans Light" panose="02000506030000020004" pitchFamily="50" charset="0"/>
            </a:endParaRPr>
          </a:p>
        </p:txBody>
      </p:sp>
      <p:pic>
        <p:nvPicPr>
          <p:cNvPr id="10" name="Picture 2" descr="http://www.picshare.ru/uploads/130429/6dt2We4Z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52"/>
          <a:stretch/>
        </p:blipFill>
        <p:spPr bwMode="auto">
          <a:xfrm flipH="1">
            <a:off x="0" y="5665272"/>
            <a:ext cx="3653448" cy="10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641448" y="936684"/>
            <a:ext cx="70663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3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ИМЯ ОТЧЕСТВО ФАМИЛИЯ ГЕРОЯ</a:t>
            </a:r>
            <a:endParaRPr lang="ru-RU" sz="3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(ГОДЫ ЖИЗНИ) 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1. История героя. </a:t>
            </a:r>
          </a:p>
          <a:p>
            <a:pPr lvl="0">
              <a:lnSpc>
                <a:spcPct val="100000"/>
              </a:lnSpc>
            </a:pP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2. Шрифт 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Arial Narrow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18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кегль! </a:t>
            </a: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Не более 8 строк в этом текстовом поле! 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</a:t>
            </a: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</a:t>
            </a: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</a:t>
            </a: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</a:t>
            </a:r>
            <a:endParaRPr lang="ru-RU" dirty="0" smtClean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8.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448528" y="5199377"/>
            <a:ext cx="5343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Я, </a:t>
            </a: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ИМЯ ФАМИЛИЯ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помню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своих родственников,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участвовавших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Великой Отечественной войне, горжусь ими и благодарю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Победу!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9286" y="936683"/>
            <a:ext cx="3819645" cy="55798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1448" y="4514095"/>
            <a:ext cx="1579944" cy="20024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64197" y="1579944"/>
            <a:ext cx="17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ГЕРОЯ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66590" y="4839049"/>
            <a:ext cx="132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ВАШЕ ФОТО</a:t>
            </a:r>
            <a:br>
              <a:rPr lang="ru-RU" sz="1400" dirty="0" smtClean="0"/>
            </a:br>
            <a:r>
              <a:rPr lang="ru-RU" sz="1400" dirty="0" smtClean="0"/>
              <a:t>ПО ЖЕЛАНИЮ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816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13801</TotalTime>
  <Words>70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MS PGothic</vt:lpstr>
      <vt:lpstr>Akrobat ExtraBold</vt:lpstr>
      <vt:lpstr>Arial</vt:lpstr>
      <vt:lpstr>Arial Narrow</vt:lpstr>
      <vt:lpstr>Blogger Sans Light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Богданова Екатерина Андреевна</dc:creator>
  <cp:lastModifiedBy>Богданова Екатерина Андреевна</cp:lastModifiedBy>
  <cp:revision>146</cp:revision>
  <cp:lastPrinted>2024-04-25T13:46:36Z</cp:lastPrinted>
  <dcterms:created xsi:type="dcterms:W3CDTF">2024-04-13T08:50:09Z</dcterms:created>
  <dcterms:modified xsi:type="dcterms:W3CDTF">2025-03-31T15:11:45Z</dcterms:modified>
</cp:coreProperties>
</file>